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4" r:id="rId6"/>
    <p:sldId id="260" r:id="rId7"/>
    <p:sldId id="263" r:id="rId8"/>
  </p:sldIdLst>
  <p:sldSz cx="9144000" cy="5143500" type="screen16x9"/>
  <p:notesSz cx="6858000" cy="9144000"/>
  <p:embeddedFontLst>
    <p:embeddedFont>
      <p:font typeface="Comfortaa" panose="020B0604020202020204" charset="0"/>
      <p:regular r:id="rId10"/>
      <p:bold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FF5697-1CF1-4B22-BB3B-EA37A6C47E2F}" v="13" dt="2020-09-25T00:04:30.5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maris Campos" userId="eca9970a817d6673" providerId="LiveId" clId="{CCFF5697-1CF1-4B22-BB3B-EA37A6C47E2F}"/>
    <pc:docChg chg="undo custSel modSld sldOrd">
      <pc:chgData name="Damaris Campos" userId="eca9970a817d6673" providerId="LiveId" clId="{CCFF5697-1CF1-4B22-BB3B-EA37A6C47E2F}" dt="2020-09-25T00:13:39.224" v="418" actId="14100"/>
      <pc:docMkLst>
        <pc:docMk/>
      </pc:docMkLst>
      <pc:sldChg chg="addSp modSp mod">
        <pc:chgData name="Damaris Campos" userId="eca9970a817d6673" providerId="LiveId" clId="{CCFF5697-1CF1-4B22-BB3B-EA37A6C47E2F}" dt="2020-09-24T23:28:19.924" v="96" actId="113"/>
        <pc:sldMkLst>
          <pc:docMk/>
          <pc:sldMk cId="0" sldId="256"/>
        </pc:sldMkLst>
        <pc:spChg chg="add mod">
          <ac:chgData name="Damaris Campos" userId="eca9970a817d6673" providerId="LiveId" clId="{CCFF5697-1CF1-4B22-BB3B-EA37A6C47E2F}" dt="2020-09-24T23:28:19.924" v="96" actId="113"/>
          <ac:spMkLst>
            <pc:docMk/>
            <pc:sldMk cId="0" sldId="256"/>
            <ac:spMk id="2" creationId="{87969CEF-401C-4983-8158-815975C830D6}"/>
          </ac:spMkLst>
        </pc:spChg>
      </pc:sldChg>
      <pc:sldChg chg="addSp delSp modSp mod">
        <pc:chgData name="Damaris Campos" userId="eca9970a817d6673" providerId="LiveId" clId="{CCFF5697-1CF1-4B22-BB3B-EA37A6C47E2F}" dt="2020-09-25T00:12:06.472" v="403" actId="14100"/>
        <pc:sldMkLst>
          <pc:docMk/>
          <pc:sldMk cId="0" sldId="258"/>
        </pc:sldMkLst>
        <pc:spChg chg="add del mod">
          <ac:chgData name="Damaris Campos" userId="eca9970a817d6673" providerId="LiveId" clId="{CCFF5697-1CF1-4B22-BB3B-EA37A6C47E2F}" dt="2020-09-25T00:04:30.591" v="137"/>
          <ac:spMkLst>
            <pc:docMk/>
            <pc:sldMk cId="0" sldId="258"/>
            <ac:spMk id="2" creationId="{EAB29701-74C1-4476-A93C-66613C556C9A}"/>
          </ac:spMkLst>
        </pc:spChg>
        <pc:spChg chg="add del mod">
          <ac:chgData name="Damaris Campos" userId="eca9970a817d6673" providerId="LiveId" clId="{CCFF5697-1CF1-4B22-BB3B-EA37A6C47E2F}" dt="2020-09-25T00:04:30.569" v="135"/>
          <ac:spMkLst>
            <pc:docMk/>
            <pc:sldMk cId="0" sldId="258"/>
            <ac:spMk id="3" creationId="{6FCF529D-1157-4DFA-9AC6-7D8DF593D2F1}"/>
          </ac:spMkLst>
        </pc:spChg>
        <pc:spChg chg="add del mod">
          <ac:chgData name="Damaris Campos" userId="eca9970a817d6673" providerId="LiveId" clId="{CCFF5697-1CF1-4B22-BB3B-EA37A6C47E2F}" dt="2020-09-25T00:04:28.481" v="134" actId="478"/>
          <ac:spMkLst>
            <pc:docMk/>
            <pc:sldMk cId="0" sldId="258"/>
            <ac:spMk id="4" creationId="{BC612589-D0D9-4341-B0EB-88D7B60CE0F9}"/>
          </ac:spMkLst>
        </pc:spChg>
        <pc:spChg chg="mod">
          <ac:chgData name="Damaris Campos" userId="eca9970a817d6673" providerId="LiveId" clId="{CCFF5697-1CF1-4B22-BB3B-EA37A6C47E2F}" dt="2020-09-25T00:12:06.472" v="403" actId="14100"/>
          <ac:spMkLst>
            <pc:docMk/>
            <pc:sldMk cId="0" sldId="258"/>
            <ac:spMk id="68" creationId="{00000000-0000-0000-0000-000000000000}"/>
          </ac:spMkLst>
        </pc:spChg>
        <pc:spChg chg="add del mod">
          <ac:chgData name="Damaris Campos" userId="eca9970a817d6673" providerId="LiveId" clId="{CCFF5697-1CF1-4B22-BB3B-EA37A6C47E2F}" dt="2020-09-25T00:08:07.826" v="384" actId="20577"/>
          <ac:spMkLst>
            <pc:docMk/>
            <pc:sldMk cId="0" sldId="258"/>
            <ac:spMk id="69" creationId="{00000000-0000-0000-0000-000000000000}"/>
          </ac:spMkLst>
        </pc:spChg>
      </pc:sldChg>
      <pc:sldChg chg="modSp mod">
        <pc:chgData name="Damaris Campos" userId="eca9970a817d6673" providerId="LiveId" clId="{CCFF5697-1CF1-4B22-BB3B-EA37A6C47E2F}" dt="2020-09-25T00:12:20.379" v="406" actId="1076"/>
        <pc:sldMkLst>
          <pc:docMk/>
          <pc:sldMk cId="0" sldId="259"/>
        </pc:sldMkLst>
        <pc:spChg chg="mod">
          <ac:chgData name="Damaris Campos" userId="eca9970a817d6673" providerId="LiveId" clId="{CCFF5697-1CF1-4B22-BB3B-EA37A6C47E2F}" dt="2020-09-25T00:12:16.569" v="405" actId="14100"/>
          <ac:spMkLst>
            <pc:docMk/>
            <pc:sldMk cId="0" sldId="259"/>
            <ac:spMk id="75" creationId="{00000000-0000-0000-0000-000000000000}"/>
          </ac:spMkLst>
        </pc:spChg>
        <pc:spChg chg="mod">
          <ac:chgData name="Damaris Campos" userId="eca9970a817d6673" providerId="LiveId" clId="{CCFF5697-1CF1-4B22-BB3B-EA37A6C47E2F}" dt="2020-09-25T00:12:20.379" v="406" actId="1076"/>
          <ac:spMkLst>
            <pc:docMk/>
            <pc:sldMk cId="0" sldId="259"/>
            <ac:spMk id="76" creationId="{00000000-0000-0000-0000-000000000000}"/>
          </ac:spMkLst>
        </pc:spChg>
      </pc:sldChg>
      <pc:sldChg chg="modSp mod">
        <pc:chgData name="Damaris Campos" userId="eca9970a817d6673" providerId="LiveId" clId="{CCFF5697-1CF1-4B22-BB3B-EA37A6C47E2F}" dt="2020-09-25T00:12:41.900" v="407" actId="14100"/>
        <pc:sldMkLst>
          <pc:docMk/>
          <pc:sldMk cId="0" sldId="260"/>
        </pc:sldMkLst>
        <pc:spChg chg="mod">
          <ac:chgData name="Damaris Campos" userId="eca9970a817d6673" providerId="LiveId" clId="{CCFF5697-1CF1-4B22-BB3B-EA37A6C47E2F}" dt="2020-09-25T00:12:41.900" v="407" actId="14100"/>
          <ac:spMkLst>
            <pc:docMk/>
            <pc:sldMk cId="0" sldId="260"/>
            <ac:spMk id="82" creationId="{00000000-0000-0000-0000-000000000000}"/>
          </ac:spMkLst>
        </pc:spChg>
        <pc:spChg chg="mod">
          <ac:chgData name="Damaris Campos" userId="eca9970a817d6673" providerId="LiveId" clId="{CCFF5697-1CF1-4B22-BB3B-EA37A6C47E2F}" dt="2020-09-25T00:11:36.815" v="396" actId="1076"/>
          <ac:spMkLst>
            <pc:docMk/>
            <pc:sldMk cId="0" sldId="260"/>
            <ac:spMk id="83" creationId="{00000000-0000-0000-0000-000000000000}"/>
          </ac:spMkLst>
        </pc:spChg>
      </pc:sldChg>
      <pc:sldChg chg="addSp modSp mod">
        <pc:chgData name="Damaris Campos" userId="eca9970a817d6673" providerId="LiveId" clId="{CCFF5697-1CF1-4B22-BB3B-EA37A6C47E2F}" dt="2020-09-25T00:13:39.224" v="418" actId="14100"/>
        <pc:sldMkLst>
          <pc:docMk/>
          <pc:sldMk cId="0" sldId="263"/>
        </pc:sldMkLst>
        <pc:spChg chg="add mod">
          <ac:chgData name="Damaris Campos" userId="eca9970a817d6673" providerId="LiveId" clId="{CCFF5697-1CF1-4B22-BB3B-EA37A6C47E2F}" dt="2020-09-25T00:13:33.607" v="416" actId="1076"/>
          <ac:spMkLst>
            <pc:docMk/>
            <pc:sldMk cId="0" sldId="263"/>
            <ac:spMk id="5" creationId="{B05AF2F8-179B-4293-A674-E48E76FF9884}"/>
          </ac:spMkLst>
        </pc:spChg>
        <pc:spChg chg="add mod">
          <ac:chgData name="Damaris Campos" userId="eca9970a817d6673" providerId="LiveId" clId="{CCFF5697-1CF1-4B22-BB3B-EA37A6C47E2F}" dt="2020-09-25T00:13:39.224" v="418" actId="14100"/>
          <ac:spMkLst>
            <pc:docMk/>
            <pc:sldMk cId="0" sldId="263"/>
            <ac:spMk id="6" creationId="{D910B78B-9169-4A8E-BE41-DEC28D9D9131}"/>
          </ac:spMkLst>
        </pc:spChg>
        <pc:spChg chg="mod">
          <ac:chgData name="Damaris Campos" userId="eca9970a817d6673" providerId="LiveId" clId="{CCFF5697-1CF1-4B22-BB3B-EA37A6C47E2F}" dt="2020-09-25T00:13:23.979" v="414" actId="20577"/>
          <ac:spMkLst>
            <pc:docMk/>
            <pc:sldMk cId="0" sldId="263"/>
            <ac:spMk id="103" creationId="{00000000-0000-0000-0000-000000000000}"/>
          </ac:spMkLst>
        </pc:spChg>
        <pc:spChg chg="mod">
          <ac:chgData name="Damaris Campos" userId="eca9970a817d6673" providerId="LiveId" clId="{CCFF5697-1CF1-4B22-BB3B-EA37A6C47E2F}" dt="2020-09-25T00:13:30.244" v="415" actId="1076"/>
          <ac:spMkLst>
            <pc:docMk/>
            <pc:sldMk cId="0" sldId="263"/>
            <ac:spMk id="104" creationId="{00000000-0000-0000-0000-000000000000}"/>
          </ac:spMkLst>
        </pc:spChg>
      </pc:sldChg>
      <pc:sldChg chg="addSp delSp modSp mod ord">
        <pc:chgData name="Damaris Campos" userId="eca9970a817d6673" providerId="LiveId" clId="{CCFF5697-1CF1-4B22-BB3B-EA37A6C47E2F}" dt="2020-09-25T00:11:12.260" v="393" actId="1076"/>
        <pc:sldMkLst>
          <pc:docMk/>
          <pc:sldMk cId="0" sldId="264"/>
        </pc:sldMkLst>
        <pc:spChg chg="add mod">
          <ac:chgData name="Damaris Campos" userId="eca9970a817d6673" providerId="LiveId" clId="{CCFF5697-1CF1-4B22-BB3B-EA37A6C47E2F}" dt="2020-09-25T00:11:05.931" v="392"/>
          <ac:spMkLst>
            <pc:docMk/>
            <pc:sldMk cId="0" sldId="264"/>
            <ac:spMk id="3" creationId="{7EC3C147-9F33-4EC8-AE4D-5C386728BE9D}"/>
          </ac:spMkLst>
        </pc:spChg>
        <pc:spChg chg="add mod">
          <ac:chgData name="Damaris Campos" userId="eca9970a817d6673" providerId="LiveId" clId="{CCFF5697-1CF1-4B22-BB3B-EA37A6C47E2F}" dt="2020-09-25T00:11:12.260" v="393" actId="1076"/>
          <ac:spMkLst>
            <pc:docMk/>
            <pc:sldMk cId="0" sldId="264"/>
            <ac:spMk id="5" creationId="{2DAEFC28-51B7-49F9-B1CA-0B6B7743D343}"/>
          </ac:spMkLst>
        </pc:spChg>
        <pc:spChg chg="del">
          <ac:chgData name="Damaris Campos" userId="eca9970a817d6673" providerId="LiveId" clId="{CCFF5697-1CF1-4B22-BB3B-EA37A6C47E2F}" dt="2020-09-24T23:30:13.272" v="99" actId="21"/>
          <ac:spMkLst>
            <pc:docMk/>
            <pc:sldMk cId="0" sldId="264"/>
            <ac:spMk id="110" creationId="{00000000-0000-0000-0000-000000000000}"/>
          </ac:spMkLst>
        </pc:spChg>
        <pc:spChg chg="del">
          <ac:chgData name="Damaris Campos" userId="eca9970a817d6673" providerId="LiveId" clId="{CCFF5697-1CF1-4B22-BB3B-EA37A6C47E2F}" dt="2020-09-24T23:31:02.979" v="107" actId="478"/>
          <ac:spMkLst>
            <pc:docMk/>
            <pc:sldMk cId="0" sldId="264"/>
            <ac:spMk id="111" creationId="{00000000-0000-0000-0000-000000000000}"/>
          </ac:spMkLst>
        </pc:spChg>
      </pc:sldChg>
    </pc:docChg>
  </pc:docChgLst>
</pc:chgInfo>
</file>

<file path=ppt/media/image1.jpg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9f43f0a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9f43f0a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9f43f0a7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9f43f0a7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9a592d0a6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9a592d0a6e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f43f0a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f43f0a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cocktaildb.com/api/json/v1/1/filter.php?1=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gif"/><Relationship Id="rId5" Type="http://schemas.openxmlformats.org/officeDocument/2006/relationships/hyperlink" Target="https://developers.google.com/youtube/iframe_api_reference" TargetMode="External"/><Relationship Id="rId4" Type="http://schemas.openxmlformats.org/officeDocument/2006/relationships/hyperlink" Target="https://mailboxlayer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691025"/>
            <a:ext cx="8520600" cy="149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Tipsy-Cocktails</a:t>
            </a:r>
            <a:endParaRPr b="1" i="1"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6575" y="2846325"/>
            <a:ext cx="1573050" cy="21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969CEF-401C-4983-8158-815975C830D6}"/>
              </a:ext>
            </a:extLst>
          </p:cNvPr>
          <p:cNvSpPr txBox="1"/>
          <p:nvPr/>
        </p:nvSpPr>
        <p:spPr>
          <a:xfrm>
            <a:off x="311700" y="3939587"/>
            <a:ext cx="23931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b="1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Brought to you by:</a:t>
            </a:r>
          </a:p>
          <a:p>
            <a:r>
              <a:rPr lang="en" dirty="0">
                <a:solidFill>
                  <a:srgbClr val="AEC3AC"/>
                </a:solidFill>
                <a:latin typeface="Comfortaa"/>
                <a:sym typeface="Comfortaa"/>
              </a:rPr>
              <a:t>Damaris Campos</a:t>
            </a:r>
          </a:p>
          <a:p>
            <a:r>
              <a:rPr lang="en" dirty="0">
                <a:solidFill>
                  <a:srgbClr val="AEC3AC"/>
                </a:solidFill>
                <a:latin typeface="Comfortaa"/>
                <a:sym typeface="Comfortaa"/>
              </a:rPr>
              <a:t>Matthew Cowley</a:t>
            </a:r>
          </a:p>
          <a:p>
            <a:r>
              <a:rPr lang="en" dirty="0">
                <a:solidFill>
                  <a:srgbClr val="AEC3AC"/>
                </a:solidFill>
                <a:latin typeface="Comfortaa"/>
                <a:sym typeface="Comfortaa"/>
              </a:rPr>
              <a:t>Juan Carlos Gomez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1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940725"/>
            <a:ext cx="8520600" cy="18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Welcome to </a:t>
            </a:r>
            <a:r>
              <a:rPr lang="en" b="1" i="1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Tipsy-Cocktails</a:t>
            </a:r>
            <a:r>
              <a:rPr lang="en" b="1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where you get to choose the perfect cocktail from hundreds of options.</a:t>
            </a:r>
            <a:endParaRPr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2925" y="3138224"/>
            <a:ext cx="1499700" cy="1902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7180EFB4-C0DA-4451-9398-1CF1485352E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275" y="3138225"/>
            <a:ext cx="1499700" cy="1894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56;p13">
            <a:extLst>
              <a:ext uri="{FF2B5EF4-FFF2-40B4-BE49-F238E27FC236}">
                <a16:creationId xmlns:a16="http://schemas.microsoft.com/office/drawing/2014/main" id="{6312E59A-6427-4818-AEF0-DC6ACFD51118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0925" y="3533150"/>
            <a:ext cx="1499700" cy="149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4"/>
            <a:ext cx="8520600" cy="9765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Tipsy-Cocktails</a:t>
            </a: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b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The Concept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727100"/>
            <a:ext cx="8520600" cy="22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800"/>
              <a:buFont typeface="Comfortaa"/>
              <a:buChar char="●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Due to Covid-19 face-to-face interactions have been replaced by social distancing, but that doesn’t mean you can’t order your favorite drink at the bar.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800"/>
              <a:buFont typeface="Comfortaa"/>
              <a:buChar char="●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As a consmer with access to the application </a:t>
            </a:r>
            <a:r>
              <a:rPr lang="en-US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you</a:t>
            </a: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 will be able to see a digital cocktail menu so </a:t>
            </a:r>
            <a:r>
              <a:rPr lang="en-US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you</a:t>
            </a: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 can acess diffirent cocktails types by just picking your main liquor. </a:t>
            </a: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4950" y="3699901"/>
            <a:ext cx="2074224" cy="134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8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4"/>
            <a:ext cx="8520600" cy="969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Tipsy-Cocktails</a:t>
            </a: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b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The Process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ss</a:t>
            </a:r>
            <a:endParaRPr dirty="0"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664494"/>
            <a:ext cx="8520600" cy="2576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800"/>
              <a:buFont typeface="Comfortaa"/>
              <a:buChar char="●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Technologies: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" sz="1800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JQuery, JavaScript, Zurb Foundation, CSS, and HTML in conjunction with the following API’s </a:t>
            </a:r>
            <a:endParaRPr sz="1800" dirty="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■"/>
            </a:pPr>
            <a:r>
              <a:rPr lang="en" sz="1800" u="sng" dirty="0">
                <a:solidFill>
                  <a:srgbClr val="AEC3AC"/>
                </a:solidFill>
                <a:latin typeface="Comfortaa" panose="020B0604020202020204" charset="0"/>
                <a:ea typeface="Comfortaa"/>
                <a:cs typeface="Comfortaa"/>
                <a:sym typeface="Comfortaa"/>
                <a:hlinkClick r:id="rId3"/>
              </a:rPr>
              <a:t>https://www.thecocktaildb.com/api/json/v1//1/filter.php?1=</a:t>
            </a:r>
            <a:endParaRPr lang="en" sz="1800" u="sng" dirty="0">
              <a:solidFill>
                <a:srgbClr val="AEC3AC"/>
              </a:solidFill>
              <a:latin typeface="Comfortaa" panose="020B0604020202020204" charset="0"/>
              <a:ea typeface="Comfortaa"/>
              <a:cs typeface="Comfortaa"/>
              <a:sym typeface="Comfortaa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■"/>
            </a:pPr>
            <a:r>
              <a:rPr lang="en-US" sz="1800" b="0" i="0" u="sng" dirty="0">
                <a:effectLst/>
                <a:latin typeface="Comfortaa" panose="020B0604020202020204" charset="0"/>
                <a:hlinkClick r:id="rId4"/>
              </a:rPr>
              <a:t>https://mailboxlayer.com</a:t>
            </a:r>
            <a:endParaRPr lang="en" sz="1800" b="0" i="0" u="sng" dirty="0">
              <a:solidFill>
                <a:srgbClr val="AEC3AC"/>
              </a:solidFill>
              <a:effectLst/>
              <a:latin typeface="Comfortaa" panose="020B0604020202020204" charset="0"/>
              <a:sym typeface="Comfortaa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■"/>
            </a:pPr>
            <a:r>
              <a:rPr lang="en-US" sz="1800" b="0" i="0" u="sng" dirty="0">
                <a:effectLst/>
                <a:latin typeface="Comfortaa" panose="020B0604020202020204" charset="0"/>
                <a:hlinkClick r:id="rId5"/>
              </a:rPr>
              <a:t>https://developers.google.com/youtube/iframe_api_reference</a:t>
            </a:r>
            <a:endParaRPr lang="en" sz="1800" u="sng" dirty="0">
              <a:solidFill>
                <a:srgbClr val="AEC3AC"/>
              </a:solidFill>
              <a:latin typeface="Comfortaa" panose="020B0604020202020204" charset="0"/>
              <a:ea typeface="Comfortaa"/>
              <a:cs typeface="Comfortaa"/>
              <a:sym typeface="Comfortaa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■"/>
            </a:pPr>
            <a:endParaRPr sz="1800" u="sng"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93818" y="3991025"/>
            <a:ext cx="1450181" cy="100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8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5219" y="4079080"/>
            <a:ext cx="1583856" cy="95366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EC3C147-9F33-4EC8-AE4D-5C386728B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" i="1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Tipsy-Cocktails</a:t>
            </a:r>
            <a:br>
              <a:rPr lang="en-US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Breakdown of Tasks and Roles: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EFC28-51B7-49F9-B1CA-0B6B7743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751385"/>
            <a:ext cx="8520600" cy="2640856"/>
          </a:xfrm>
        </p:spPr>
        <p:txBody>
          <a:bodyPr/>
          <a:lstStyle/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-US" sz="1800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Mathew: coding and styling of landing page, ensuring link to main page worked.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endParaRPr lang="en-US" sz="1800"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-US" sz="1800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Damaris: coding and styling of main page, ensuring API link worked.</a:t>
            </a:r>
          </a:p>
          <a:p>
            <a:pPr marL="596900" lvl="1" indent="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None/>
            </a:pPr>
            <a:endParaRPr lang="en-US" sz="1800"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-US" sz="1800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Juan Carlos: Modals, email API on landing page.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4"/>
            <a:ext cx="8520600" cy="983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Tipsy-Cocktails</a:t>
            </a: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b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The Process...continued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ss</a:t>
            </a:r>
            <a:endParaRPr dirty="0"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638174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800"/>
              <a:buFont typeface="Comfortaa"/>
              <a:buChar char="●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Challenges:</a:t>
            </a:r>
            <a:endParaRPr lang="en-US"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lvl="1">
              <a:spcBef>
                <a:spcPts val="0"/>
              </a:spcBef>
              <a:buClr>
                <a:srgbClr val="AEC3AC"/>
              </a:buClr>
              <a:buFont typeface="Comfortaa"/>
              <a:buChar char="○"/>
            </a:pPr>
            <a:r>
              <a:rPr lang="en-US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Couldn’t find a free wine API, transitioned to cocktails instead,</a:t>
            </a:r>
            <a:endParaRPr lang="en"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lvl="1">
              <a:spcBef>
                <a:spcPts val="0"/>
              </a:spcBef>
              <a:buClr>
                <a:srgbClr val="AEC3AC"/>
              </a:buClr>
              <a:buFont typeface="Comfortaa"/>
              <a:buChar char="○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Getting the API link to work on the main page,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Trying to add an API container into the modal,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Music API, having issues with it reloading,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GitHub pushes and pulls.</a:t>
            </a:r>
          </a:p>
          <a:p>
            <a:pPr marL="596900" lvl="1" indent="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None/>
            </a:pP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800"/>
              <a:buFont typeface="Comfortaa"/>
              <a:buChar char="●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Successes: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Communication,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Time management,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400"/>
              <a:buFont typeface="Comfortaa"/>
              <a:buChar char="○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Styling.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6625" y="2868050"/>
            <a:ext cx="1573051" cy="218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622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Tipsy-Cocktails</a:t>
            </a: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  </a:t>
            </a:r>
            <a:b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Directions for Future Development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538372"/>
            <a:ext cx="8520600" cy="12121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800"/>
              <a:buFont typeface="Comfortaa"/>
              <a:buChar char="●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Adding link to take customer to shopping cart.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AEC3AC"/>
              </a:buClr>
              <a:buSzPts val="1800"/>
              <a:buFont typeface="Comfortaa"/>
              <a:buChar char="●"/>
            </a:pPr>
            <a:r>
              <a:rPr lang="en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Adding link to take customer to checkout page.</a:t>
            </a:r>
            <a:endParaRPr dirty="0">
              <a:solidFill>
                <a:srgbClr val="AEC3A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750968" y="3321844"/>
            <a:ext cx="1266381" cy="17072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10;p21">
            <a:extLst>
              <a:ext uri="{FF2B5EF4-FFF2-40B4-BE49-F238E27FC236}">
                <a16:creationId xmlns:a16="http://schemas.microsoft.com/office/drawing/2014/main" id="{B05AF2F8-179B-4293-A674-E48E76FF9884}"/>
              </a:ext>
            </a:extLst>
          </p:cNvPr>
          <p:cNvSpPr txBox="1">
            <a:spLocks/>
          </p:cNvSpPr>
          <p:nvPr/>
        </p:nvSpPr>
        <p:spPr>
          <a:xfrm>
            <a:off x="311700" y="255693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Links</a:t>
            </a:r>
          </a:p>
        </p:txBody>
      </p:sp>
      <p:sp>
        <p:nvSpPr>
          <p:cNvPr id="6" name="Google Shape;111;p21">
            <a:extLst>
              <a:ext uri="{FF2B5EF4-FFF2-40B4-BE49-F238E27FC236}">
                <a16:creationId xmlns:a16="http://schemas.microsoft.com/office/drawing/2014/main" id="{D910B78B-9169-4A8E-BE41-DEC28D9D9131}"/>
              </a:ext>
            </a:extLst>
          </p:cNvPr>
          <p:cNvSpPr txBox="1">
            <a:spLocks/>
          </p:cNvSpPr>
          <p:nvPr/>
        </p:nvSpPr>
        <p:spPr>
          <a:xfrm>
            <a:off x="0" y="3227078"/>
            <a:ext cx="8520600" cy="962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AEC3AC"/>
              </a:buClr>
              <a:buFont typeface="Comfortaa"/>
              <a:buChar char="●"/>
            </a:pPr>
            <a:r>
              <a:rPr lang="en-US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Deployed: https://mcowley1.github.io/Cocktail-Utopia/</a:t>
            </a:r>
          </a:p>
          <a:p>
            <a:pPr>
              <a:buClr>
                <a:srgbClr val="AEC3AC"/>
              </a:buClr>
              <a:buFont typeface="Comfortaa"/>
              <a:buChar char="●"/>
            </a:pPr>
            <a:r>
              <a:rPr lang="en-US" dirty="0">
                <a:solidFill>
                  <a:srgbClr val="AEC3AC"/>
                </a:solidFill>
                <a:latin typeface="Comfortaa"/>
                <a:ea typeface="Comfortaa"/>
                <a:cs typeface="Comfortaa"/>
                <a:sym typeface="Comfortaa"/>
              </a:rPr>
              <a:t>GitHub repo: https://github.com/Mcowley1/Cocktail-Utopia.git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322</Words>
  <Application>Microsoft Office PowerPoint</Application>
  <PresentationFormat>On-screen Show (16:9)</PresentationFormat>
  <Paragraphs>41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Comfortaa</vt:lpstr>
      <vt:lpstr>Courier New</vt:lpstr>
      <vt:lpstr>Simple Light</vt:lpstr>
      <vt:lpstr>Tipsy-Cocktails</vt:lpstr>
      <vt:lpstr>Welcome to Tipsy-Cocktails where you get to choose the perfect cocktail from hundreds of options.</vt:lpstr>
      <vt:lpstr>Tipsy-Cocktails  The Concept</vt:lpstr>
      <vt:lpstr>Tipsy-Cocktails  The Process ss</vt:lpstr>
      <vt:lpstr>Tipsy-Cocktails Breakdown of Tasks and Roles:</vt:lpstr>
      <vt:lpstr>Tipsy-Cocktails  The Process...continued ss</vt:lpstr>
      <vt:lpstr>Tipsy-Cocktails   Directions for 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Tipsy-Cocktails</dc:title>
  <dc:creator>Damaris C</dc:creator>
  <cp:lastModifiedBy>Damaris Campos</cp:lastModifiedBy>
  <cp:revision>6</cp:revision>
  <dcterms:modified xsi:type="dcterms:W3CDTF">2020-09-25T00:13:43Z</dcterms:modified>
</cp:coreProperties>
</file>